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8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21" r:id="rId13"/>
    <p:sldId id="336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331" r:id="rId23"/>
    <p:sldId id="333" r:id="rId24"/>
    <p:sldId id="332" r:id="rId25"/>
    <p:sldId id="335" r:id="rId26"/>
    <p:sldId id="334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17" r:id="rId35"/>
    <p:sldId id="337" r:id="rId36"/>
    <p:sldId id="33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62" autoAdjust="0"/>
    <p:restoredTop sz="84911" autoAdjust="0"/>
  </p:normalViewPr>
  <p:slideViewPr>
    <p:cSldViewPr snapToGrid="0" snapToObjects="1">
      <p:cViewPr>
        <p:scale>
          <a:sx n="150" d="100"/>
          <a:sy n="150" d="100"/>
        </p:scale>
        <p:origin x="176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28/12/2017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refactoring.com/catalog/replaceConditionalWithVisitor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WeShare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</a:t>
            </a:r>
            <a:r>
              <a:rPr lang="en-US" sz="1800" dirty="0" smtClean="0">
                <a:solidFill>
                  <a:schemeClr val="bg1"/>
                </a:solidFill>
              </a:rPr>
              <a:t>null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 with IF and SWITCH statements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54547"/>
            <a:ext cx="4102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10114</TotalTime>
  <Words>458</Words>
  <Application>Microsoft Macintosh PowerPoint</Application>
  <PresentationFormat>On-screen Show (4:3)</PresentationFormat>
  <Paragraphs>133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343</cp:revision>
  <dcterms:created xsi:type="dcterms:W3CDTF">2015-09-22T11:57:21Z</dcterms:created>
  <dcterms:modified xsi:type="dcterms:W3CDTF">2017-12-28T13:29:47Z</dcterms:modified>
</cp:coreProperties>
</file>